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7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, Son [JRDBE]" userId="ad6b4622-15b9-4b7f-9be3-45b1bf997fa8" providerId="ADAL" clId="{691CE74D-737D-49A1-83A9-ADB5014968DC}"/>
    <pc:docChg chg="undo custSel addSld delSld modSld">
      <pc:chgData name="Ha, Son [JRDBE]" userId="ad6b4622-15b9-4b7f-9be3-45b1bf997fa8" providerId="ADAL" clId="{691CE74D-737D-49A1-83A9-ADB5014968DC}" dt="2023-08-11T07:15:22.556" v="5143" actId="20577"/>
      <pc:docMkLst>
        <pc:docMk/>
      </pc:docMkLst>
      <pc:sldChg chg="modSp new mod">
        <pc:chgData name="Ha, Son [JRDBE]" userId="ad6b4622-15b9-4b7f-9be3-45b1bf997fa8" providerId="ADAL" clId="{691CE74D-737D-49A1-83A9-ADB5014968DC}" dt="2023-08-09T12:26:17.149" v="5101" actId="20577"/>
        <pc:sldMkLst>
          <pc:docMk/>
          <pc:sldMk cId="2919864601" sldId="256"/>
        </pc:sldMkLst>
        <pc:spChg chg="mod">
          <ac:chgData name="Ha, Son [JRDBE]" userId="ad6b4622-15b9-4b7f-9be3-45b1bf997fa8" providerId="ADAL" clId="{691CE74D-737D-49A1-83A9-ADB5014968DC}" dt="2023-08-09T12:25:53.464" v="5038"/>
          <ac:spMkLst>
            <pc:docMk/>
            <pc:sldMk cId="2919864601" sldId="256"/>
            <ac:spMk id="2" creationId="{CC27ABE0-BB06-56C1-15C9-D13FBBC1B3D3}"/>
          </ac:spMkLst>
        </pc:spChg>
        <pc:spChg chg="mod">
          <ac:chgData name="Ha, Son [JRDBE]" userId="ad6b4622-15b9-4b7f-9be3-45b1bf997fa8" providerId="ADAL" clId="{691CE74D-737D-49A1-83A9-ADB5014968DC}" dt="2023-08-09T12:26:17.149" v="5101" actId="20577"/>
          <ac:spMkLst>
            <pc:docMk/>
            <pc:sldMk cId="2919864601" sldId="256"/>
            <ac:spMk id="3" creationId="{D1131759-C872-2B7D-E55A-76657F122DC6}"/>
          </ac:spMkLst>
        </pc:spChg>
      </pc:sldChg>
      <pc:sldChg chg="modSp new mod modAnim">
        <pc:chgData name="Ha, Son [JRDBE]" userId="ad6b4622-15b9-4b7f-9be3-45b1bf997fa8" providerId="ADAL" clId="{691CE74D-737D-49A1-83A9-ADB5014968DC}" dt="2023-08-11T07:15:22.556" v="5143" actId="20577"/>
        <pc:sldMkLst>
          <pc:docMk/>
          <pc:sldMk cId="672691026" sldId="257"/>
        </pc:sldMkLst>
        <pc:spChg chg="mod">
          <ac:chgData name="Ha, Son [JRDBE]" userId="ad6b4622-15b9-4b7f-9be3-45b1bf997fa8" providerId="ADAL" clId="{691CE74D-737D-49A1-83A9-ADB5014968DC}" dt="2023-08-02T15:35:27.891" v="1215" actId="1076"/>
          <ac:spMkLst>
            <pc:docMk/>
            <pc:sldMk cId="672691026" sldId="257"/>
            <ac:spMk id="2" creationId="{C599F97D-D1F5-5248-749F-04029FD68749}"/>
          </ac:spMkLst>
        </pc:spChg>
        <pc:spChg chg="mod">
          <ac:chgData name="Ha, Son [JRDBE]" userId="ad6b4622-15b9-4b7f-9be3-45b1bf997fa8" providerId="ADAL" clId="{691CE74D-737D-49A1-83A9-ADB5014968DC}" dt="2023-08-11T07:15:22.556" v="5143" actId="20577"/>
          <ac:spMkLst>
            <pc:docMk/>
            <pc:sldMk cId="672691026" sldId="257"/>
            <ac:spMk id="3" creationId="{28A5B42A-110B-4472-D63D-86D2FA982E4E}"/>
          </ac:spMkLst>
        </pc:spChg>
      </pc:sldChg>
      <pc:sldChg chg="addSp delSp modSp new mod modAnim">
        <pc:chgData name="Ha, Son [JRDBE]" userId="ad6b4622-15b9-4b7f-9be3-45b1bf997fa8" providerId="ADAL" clId="{691CE74D-737D-49A1-83A9-ADB5014968DC}" dt="2023-08-09T09:33:04.879" v="2946" actId="20577"/>
        <pc:sldMkLst>
          <pc:docMk/>
          <pc:sldMk cId="175261548" sldId="258"/>
        </pc:sldMkLst>
        <pc:spChg chg="mod">
          <ac:chgData name="Ha, Son [JRDBE]" userId="ad6b4622-15b9-4b7f-9be3-45b1bf997fa8" providerId="ADAL" clId="{691CE74D-737D-49A1-83A9-ADB5014968DC}" dt="2023-08-02T15:35:31.775" v="1216" actId="1076"/>
          <ac:spMkLst>
            <pc:docMk/>
            <pc:sldMk cId="175261548" sldId="258"/>
            <ac:spMk id="2" creationId="{D43D2FE8-91B1-F742-D01C-005B0FCCB69A}"/>
          </ac:spMkLst>
        </pc:spChg>
        <pc:spChg chg="mod">
          <ac:chgData name="Ha, Son [JRDBE]" userId="ad6b4622-15b9-4b7f-9be3-45b1bf997fa8" providerId="ADAL" clId="{691CE74D-737D-49A1-83A9-ADB5014968DC}" dt="2023-08-02T15:45:47.203" v="1321" actId="27636"/>
          <ac:spMkLst>
            <pc:docMk/>
            <pc:sldMk cId="175261548" sldId="258"/>
            <ac:spMk id="3" creationId="{38168E4B-7064-67BB-7FC2-E43BC5589CED}"/>
          </ac:spMkLst>
        </pc:spChg>
        <pc:spChg chg="mod">
          <ac:chgData name="Ha, Son [JRDBE]" userId="ad6b4622-15b9-4b7f-9be3-45b1bf997fa8" providerId="ADAL" clId="{691CE74D-737D-49A1-83A9-ADB5014968DC}" dt="2023-08-02T16:30:02.877" v="2530"/>
          <ac:spMkLst>
            <pc:docMk/>
            <pc:sldMk cId="175261548" sldId="258"/>
            <ac:spMk id="9" creationId="{99C76B7A-7F88-9851-40D4-0E1C9117201F}"/>
          </ac:spMkLst>
        </pc:spChg>
        <pc:spChg chg="mod">
          <ac:chgData name="Ha, Son [JRDBE]" userId="ad6b4622-15b9-4b7f-9be3-45b1bf997fa8" providerId="ADAL" clId="{691CE74D-737D-49A1-83A9-ADB5014968DC}" dt="2023-08-09T09:33:04.879" v="2946" actId="20577"/>
          <ac:spMkLst>
            <pc:docMk/>
            <pc:sldMk cId="175261548" sldId="258"/>
            <ac:spMk id="10" creationId="{96B5262C-40FE-CC6F-000E-961FC921D1D5}"/>
          </ac:spMkLst>
        </pc:spChg>
        <pc:grpChg chg="add mod">
          <ac:chgData name="Ha, Son [JRDBE]" userId="ad6b4622-15b9-4b7f-9be3-45b1bf997fa8" providerId="ADAL" clId="{691CE74D-737D-49A1-83A9-ADB5014968DC}" dt="2023-08-02T16:30:02.877" v="2530"/>
          <ac:grpSpMkLst>
            <pc:docMk/>
            <pc:sldMk cId="175261548" sldId="258"/>
            <ac:grpSpMk id="8" creationId="{BCA750B9-6576-29FF-EE65-FF3B992BEC6A}"/>
          </ac:grpSpMkLst>
        </pc:grpChg>
        <pc:picChg chg="add mod">
          <ac:chgData name="Ha, Son [JRDBE]" userId="ad6b4622-15b9-4b7f-9be3-45b1bf997fa8" providerId="ADAL" clId="{691CE74D-737D-49A1-83A9-ADB5014968DC}" dt="2023-08-02T15:44:34.308" v="1312" actId="1076"/>
          <ac:picMkLst>
            <pc:docMk/>
            <pc:sldMk cId="175261548" sldId="258"/>
            <ac:picMk id="4" creationId="{5A0EFACF-A170-3CD0-A766-1C76FA4FE40D}"/>
          </ac:picMkLst>
        </pc:picChg>
        <pc:picChg chg="add del mod">
          <ac:chgData name="Ha, Son [JRDBE]" userId="ad6b4622-15b9-4b7f-9be3-45b1bf997fa8" providerId="ADAL" clId="{691CE74D-737D-49A1-83A9-ADB5014968DC}" dt="2023-08-02T15:45:53.479" v="1324" actId="478"/>
          <ac:picMkLst>
            <pc:docMk/>
            <pc:sldMk cId="175261548" sldId="258"/>
            <ac:picMk id="5" creationId="{EBEDC898-35D1-180D-27D5-8846AD2573D1}"/>
          </ac:picMkLst>
        </pc:picChg>
        <pc:picChg chg="add del">
          <ac:chgData name="Ha, Son [JRDBE]" userId="ad6b4622-15b9-4b7f-9be3-45b1bf997fa8" providerId="ADAL" clId="{691CE74D-737D-49A1-83A9-ADB5014968DC}" dt="2023-08-02T15:46:03.094" v="1326" actId="478"/>
          <ac:picMkLst>
            <pc:docMk/>
            <pc:sldMk cId="175261548" sldId="258"/>
            <ac:picMk id="6" creationId="{BF5E7820-7016-A6D6-BA88-7C9A75F15236}"/>
          </ac:picMkLst>
        </pc:picChg>
        <pc:picChg chg="add mod">
          <ac:chgData name="Ha, Son [JRDBE]" userId="ad6b4622-15b9-4b7f-9be3-45b1bf997fa8" providerId="ADAL" clId="{691CE74D-737D-49A1-83A9-ADB5014968DC}" dt="2023-08-02T15:46:24.472" v="1333" actId="1076"/>
          <ac:picMkLst>
            <pc:docMk/>
            <pc:sldMk cId="175261548" sldId="258"/>
            <ac:picMk id="7" creationId="{BC0A990A-2800-CF73-0938-5033D02BB126}"/>
          </ac:picMkLst>
        </pc:picChg>
      </pc:sldChg>
      <pc:sldChg chg="addSp modSp new mod modAnim">
        <pc:chgData name="Ha, Son [JRDBE]" userId="ad6b4622-15b9-4b7f-9be3-45b1bf997fa8" providerId="ADAL" clId="{691CE74D-737D-49A1-83A9-ADB5014968DC}" dt="2023-08-09T09:34:41.932" v="2961" actId="20577"/>
        <pc:sldMkLst>
          <pc:docMk/>
          <pc:sldMk cId="3547993846" sldId="259"/>
        </pc:sldMkLst>
        <pc:spChg chg="mod">
          <ac:chgData name="Ha, Son [JRDBE]" userId="ad6b4622-15b9-4b7f-9be3-45b1bf997fa8" providerId="ADAL" clId="{691CE74D-737D-49A1-83A9-ADB5014968DC}" dt="2023-08-02T15:38:12.422" v="1222" actId="113"/>
          <ac:spMkLst>
            <pc:docMk/>
            <pc:sldMk cId="3547993846" sldId="259"/>
            <ac:spMk id="2" creationId="{AA330165-32D9-F5CE-65BB-AFA6C8E0FECD}"/>
          </ac:spMkLst>
        </pc:spChg>
        <pc:spChg chg="mod">
          <ac:chgData name="Ha, Son [JRDBE]" userId="ad6b4622-15b9-4b7f-9be3-45b1bf997fa8" providerId="ADAL" clId="{691CE74D-737D-49A1-83A9-ADB5014968DC}" dt="2023-08-02T16:11:26.554" v="2039" actId="20577"/>
          <ac:spMkLst>
            <pc:docMk/>
            <pc:sldMk cId="3547993846" sldId="259"/>
            <ac:spMk id="3" creationId="{451E1FFF-C7B9-F222-63EB-376A09E2353D}"/>
          </ac:spMkLst>
        </pc:spChg>
        <pc:spChg chg="add mod">
          <ac:chgData name="Ha, Son [JRDBE]" userId="ad6b4622-15b9-4b7f-9be3-45b1bf997fa8" providerId="ADAL" clId="{691CE74D-737D-49A1-83A9-ADB5014968DC}" dt="2023-08-09T09:34:23.563" v="2953" actId="20577"/>
          <ac:spMkLst>
            <pc:docMk/>
            <pc:sldMk cId="3547993846" sldId="259"/>
            <ac:spMk id="6" creationId="{97CE081F-53F9-5492-FAE3-A11046F650DC}"/>
          </ac:spMkLst>
        </pc:spChg>
        <pc:spChg chg="add mod">
          <ac:chgData name="Ha, Son [JRDBE]" userId="ad6b4622-15b9-4b7f-9be3-45b1bf997fa8" providerId="ADAL" clId="{691CE74D-737D-49A1-83A9-ADB5014968DC}" dt="2023-08-09T09:34:41.932" v="2961" actId="20577"/>
          <ac:spMkLst>
            <pc:docMk/>
            <pc:sldMk cId="3547993846" sldId="259"/>
            <ac:spMk id="9" creationId="{8AF19E86-6455-7752-E281-F719E9A71DE7}"/>
          </ac:spMkLst>
        </pc:spChg>
        <pc:picChg chg="add mod">
          <ac:chgData name="Ha, Son [JRDBE]" userId="ad6b4622-15b9-4b7f-9be3-45b1bf997fa8" providerId="ADAL" clId="{691CE74D-737D-49A1-83A9-ADB5014968DC}" dt="2023-08-02T16:02:18.122" v="1744" actId="1076"/>
          <ac:picMkLst>
            <pc:docMk/>
            <pc:sldMk cId="3547993846" sldId="259"/>
            <ac:picMk id="7" creationId="{A9956D80-A172-40B2-6EF3-0AE30C5B4807}"/>
          </ac:picMkLst>
        </pc:picChg>
        <pc:picChg chg="add mod">
          <ac:chgData name="Ha, Son [JRDBE]" userId="ad6b4622-15b9-4b7f-9be3-45b1bf997fa8" providerId="ADAL" clId="{691CE74D-737D-49A1-83A9-ADB5014968DC}" dt="2023-08-02T16:05:00.005" v="1878" actId="1076"/>
          <ac:picMkLst>
            <pc:docMk/>
            <pc:sldMk cId="3547993846" sldId="259"/>
            <ac:picMk id="8" creationId="{2297C109-B954-2729-ADA5-305C2AF9B08A}"/>
          </ac:picMkLst>
        </pc:picChg>
        <pc:cxnChg chg="add mod">
          <ac:chgData name="Ha, Son [JRDBE]" userId="ad6b4622-15b9-4b7f-9be3-45b1bf997fa8" providerId="ADAL" clId="{691CE74D-737D-49A1-83A9-ADB5014968DC}" dt="2023-08-02T15:38:57.878" v="1229" actId="208"/>
          <ac:cxnSpMkLst>
            <pc:docMk/>
            <pc:sldMk cId="3547993846" sldId="259"/>
            <ac:cxnSpMk id="5" creationId="{8F58E0A6-28FE-067E-BC09-10B90F3BCF35}"/>
          </ac:cxnSpMkLst>
        </pc:cxnChg>
      </pc:sldChg>
      <pc:sldChg chg="addSp modSp add del mod modAnim">
        <pc:chgData name="Ha, Son [JRDBE]" userId="ad6b4622-15b9-4b7f-9be3-45b1bf997fa8" providerId="ADAL" clId="{691CE74D-737D-49A1-83A9-ADB5014968DC}" dt="2023-08-09T12:27:55.114" v="5109" actId="2696"/>
        <pc:sldMkLst>
          <pc:docMk/>
          <pc:sldMk cId="2097298761" sldId="260"/>
        </pc:sldMkLst>
        <pc:spChg chg="add mod">
          <ac:chgData name="Ha, Son [JRDBE]" userId="ad6b4622-15b9-4b7f-9be3-45b1bf997fa8" providerId="ADAL" clId="{691CE74D-737D-49A1-83A9-ADB5014968DC}" dt="2023-08-02T16:17:41.438" v="2166" actId="164"/>
          <ac:spMkLst>
            <pc:docMk/>
            <pc:sldMk cId="2097298761" sldId="260"/>
            <ac:spMk id="4" creationId="{8BD158F5-FEE5-8EA9-B843-8DCF535F5A84}"/>
          </ac:spMkLst>
        </pc:spChg>
        <pc:spChg chg="add mod">
          <ac:chgData name="Ha, Son [JRDBE]" userId="ad6b4622-15b9-4b7f-9be3-45b1bf997fa8" providerId="ADAL" clId="{691CE74D-737D-49A1-83A9-ADB5014968DC}" dt="2023-08-02T16:17:41.438" v="2166" actId="164"/>
          <ac:spMkLst>
            <pc:docMk/>
            <pc:sldMk cId="2097298761" sldId="260"/>
            <ac:spMk id="10" creationId="{E51D54C3-098C-A66B-4789-8C2E13EC1573}"/>
          </ac:spMkLst>
        </pc:spChg>
        <pc:spChg chg="add mod">
          <ac:chgData name="Ha, Son [JRDBE]" userId="ad6b4622-15b9-4b7f-9be3-45b1bf997fa8" providerId="ADAL" clId="{691CE74D-737D-49A1-83A9-ADB5014968DC}" dt="2023-08-02T16:17:22.443" v="2161" actId="571"/>
          <ac:spMkLst>
            <pc:docMk/>
            <pc:sldMk cId="2097298761" sldId="260"/>
            <ac:spMk id="11" creationId="{6CE2C8F6-6836-6849-F0FC-53C17409D4E6}"/>
          </ac:spMkLst>
        </pc:spChg>
        <pc:spChg chg="add mod">
          <ac:chgData name="Ha, Son [JRDBE]" userId="ad6b4622-15b9-4b7f-9be3-45b1bf997fa8" providerId="ADAL" clId="{691CE74D-737D-49A1-83A9-ADB5014968DC}" dt="2023-08-02T16:17:22.443" v="2161" actId="571"/>
          <ac:spMkLst>
            <pc:docMk/>
            <pc:sldMk cId="2097298761" sldId="260"/>
            <ac:spMk id="12" creationId="{3E91234B-31EE-13EC-4750-78B2F29631BF}"/>
          </ac:spMkLst>
        </pc:spChg>
        <pc:spChg chg="add mod">
          <ac:chgData name="Ha, Son [JRDBE]" userId="ad6b4622-15b9-4b7f-9be3-45b1bf997fa8" providerId="ADAL" clId="{691CE74D-737D-49A1-83A9-ADB5014968DC}" dt="2023-08-02T16:18:44.090" v="2172" actId="207"/>
          <ac:spMkLst>
            <pc:docMk/>
            <pc:sldMk cId="2097298761" sldId="260"/>
            <ac:spMk id="15" creationId="{B017E9E1-834A-773F-0670-58D632952118}"/>
          </ac:spMkLst>
        </pc:spChg>
        <pc:grpChg chg="add mod">
          <ac:chgData name="Ha, Son [JRDBE]" userId="ad6b4622-15b9-4b7f-9be3-45b1bf997fa8" providerId="ADAL" clId="{691CE74D-737D-49A1-83A9-ADB5014968DC}" dt="2023-08-02T16:17:32.156" v="2165" actId="164"/>
          <ac:grpSpMkLst>
            <pc:docMk/>
            <pc:sldMk cId="2097298761" sldId="260"/>
            <ac:grpSpMk id="13" creationId="{61024491-33CE-CC50-AB85-1B2358692757}"/>
          </ac:grpSpMkLst>
        </pc:grpChg>
        <pc:grpChg chg="add mod">
          <ac:chgData name="Ha, Son [JRDBE]" userId="ad6b4622-15b9-4b7f-9be3-45b1bf997fa8" providerId="ADAL" clId="{691CE74D-737D-49A1-83A9-ADB5014968DC}" dt="2023-08-02T16:17:43.370" v="2168" actId="1076"/>
          <ac:grpSpMkLst>
            <pc:docMk/>
            <pc:sldMk cId="2097298761" sldId="260"/>
            <ac:grpSpMk id="14" creationId="{786632C1-9D6A-1D05-F0C5-0E596AD795F4}"/>
          </ac:grpSpMkLst>
        </pc:grpChg>
      </pc:sldChg>
      <pc:sldChg chg="addSp delSp modSp new mod delAnim modAnim">
        <pc:chgData name="Ha, Son [JRDBE]" userId="ad6b4622-15b9-4b7f-9be3-45b1bf997fa8" providerId="ADAL" clId="{691CE74D-737D-49A1-83A9-ADB5014968DC}" dt="2023-08-09T09:53:09.397" v="3716" actId="20577"/>
        <pc:sldMkLst>
          <pc:docMk/>
          <pc:sldMk cId="3218196036" sldId="261"/>
        </pc:sldMkLst>
        <pc:spChg chg="mod">
          <ac:chgData name="Ha, Son [JRDBE]" userId="ad6b4622-15b9-4b7f-9be3-45b1bf997fa8" providerId="ADAL" clId="{691CE74D-737D-49A1-83A9-ADB5014968DC}" dt="2023-08-09T09:53:09.397" v="3716" actId="20577"/>
          <ac:spMkLst>
            <pc:docMk/>
            <pc:sldMk cId="3218196036" sldId="261"/>
            <ac:spMk id="2" creationId="{E741D702-6068-24B5-6620-AF64E8371471}"/>
          </ac:spMkLst>
        </pc:spChg>
        <pc:spChg chg="mod">
          <ac:chgData name="Ha, Son [JRDBE]" userId="ad6b4622-15b9-4b7f-9be3-45b1bf997fa8" providerId="ADAL" clId="{691CE74D-737D-49A1-83A9-ADB5014968DC}" dt="2023-08-02T16:40:28.456" v="2936" actId="114"/>
          <ac:spMkLst>
            <pc:docMk/>
            <pc:sldMk cId="3218196036" sldId="261"/>
            <ac:spMk id="3" creationId="{7E9A62A1-843C-168C-C7CD-76383DC817C9}"/>
          </ac:spMkLst>
        </pc:spChg>
        <pc:picChg chg="add del mod">
          <ac:chgData name="Ha, Son [JRDBE]" userId="ad6b4622-15b9-4b7f-9be3-45b1bf997fa8" providerId="ADAL" clId="{691CE74D-737D-49A1-83A9-ADB5014968DC}" dt="2023-08-02T16:23:54.265" v="2281" actId="478"/>
          <ac:picMkLst>
            <pc:docMk/>
            <pc:sldMk cId="3218196036" sldId="261"/>
            <ac:picMk id="4" creationId="{FDFB9BAE-C6BF-ECB4-9272-1985DBEE5924}"/>
          </ac:picMkLst>
        </pc:picChg>
        <pc:picChg chg="add mod">
          <ac:chgData name="Ha, Son [JRDBE]" userId="ad6b4622-15b9-4b7f-9be3-45b1bf997fa8" providerId="ADAL" clId="{691CE74D-737D-49A1-83A9-ADB5014968DC}" dt="2023-08-02T16:33:28.952" v="2661" actId="1076"/>
          <ac:picMkLst>
            <pc:docMk/>
            <pc:sldMk cId="3218196036" sldId="261"/>
            <ac:picMk id="5" creationId="{6D62FD6C-FC3E-EF8F-4A95-74D531A49ACC}"/>
          </ac:picMkLst>
        </pc:picChg>
      </pc:sldChg>
      <pc:sldChg chg="addSp modSp new mod modAnim">
        <pc:chgData name="Ha, Son [JRDBE]" userId="ad6b4622-15b9-4b7f-9be3-45b1bf997fa8" providerId="ADAL" clId="{691CE74D-737D-49A1-83A9-ADB5014968DC}" dt="2023-08-09T09:56:49.786" v="3832" actId="113"/>
        <pc:sldMkLst>
          <pc:docMk/>
          <pc:sldMk cId="1776044259" sldId="262"/>
        </pc:sldMkLst>
        <pc:spChg chg="mod">
          <ac:chgData name="Ha, Son [JRDBE]" userId="ad6b4622-15b9-4b7f-9be3-45b1bf997fa8" providerId="ADAL" clId="{691CE74D-737D-49A1-83A9-ADB5014968DC}" dt="2023-08-09T09:52:54.763" v="3711" actId="20577"/>
          <ac:spMkLst>
            <pc:docMk/>
            <pc:sldMk cId="1776044259" sldId="262"/>
            <ac:spMk id="2" creationId="{8EF24E8E-C9ED-DFDF-C2AB-A2C1585AE064}"/>
          </ac:spMkLst>
        </pc:spChg>
        <pc:spChg chg="mod">
          <ac:chgData name="Ha, Son [JRDBE]" userId="ad6b4622-15b9-4b7f-9be3-45b1bf997fa8" providerId="ADAL" clId="{691CE74D-737D-49A1-83A9-ADB5014968DC}" dt="2023-08-09T09:56:49.786" v="3832" actId="113"/>
          <ac:spMkLst>
            <pc:docMk/>
            <pc:sldMk cId="1776044259" sldId="262"/>
            <ac:spMk id="3" creationId="{7819A4C6-8FCD-6B2B-405F-D22516309C14}"/>
          </ac:spMkLst>
        </pc:spChg>
        <pc:picChg chg="add mod ord">
          <ac:chgData name="Ha, Son [JRDBE]" userId="ad6b4622-15b9-4b7f-9be3-45b1bf997fa8" providerId="ADAL" clId="{691CE74D-737D-49A1-83A9-ADB5014968DC}" dt="2023-08-09T09:47:12.996" v="3466" actId="14100"/>
          <ac:picMkLst>
            <pc:docMk/>
            <pc:sldMk cId="1776044259" sldId="262"/>
            <ac:picMk id="5" creationId="{8DCD3AD2-2293-2F41-FA71-B5F1571EA823}"/>
          </ac:picMkLst>
        </pc:picChg>
      </pc:sldChg>
      <pc:sldChg chg="addSp modSp new mod modAnim">
        <pc:chgData name="Ha, Son [JRDBE]" userId="ad6b4622-15b9-4b7f-9be3-45b1bf997fa8" providerId="ADAL" clId="{691CE74D-737D-49A1-83A9-ADB5014968DC}" dt="2023-08-09T11:50:14.471" v="3833" actId="1076"/>
        <pc:sldMkLst>
          <pc:docMk/>
          <pc:sldMk cId="2209241961" sldId="263"/>
        </pc:sldMkLst>
        <pc:spChg chg="mod">
          <ac:chgData name="Ha, Son [JRDBE]" userId="ad6b4622-15b9-4b7f-9be3-45b1bf997fa8" providerId="ADAL" clId="{691CE74D-737D-49A1-83A9-ADB5014968DC}" dt="2023-08-09T09:49:30.543" v="3528" actId="27636"/>
          <ac:spMkLst>
            <pc:docMk/>
            <pc:sldMk cId="2209241961" sldId="263"/>
            <ac:spMk id="2" creationId="{0AFBD193-A252-BCC2-D054-73BC90EE52D4}"/>
          </ac:spMkLst>
        </pc:spChg>
        <pc:spChg chg="mod">
          <ac:chgData name="Ha, Son [JRDBE]" userId="ad6b4622-15b9-4b7f-9be3-45b1bf997fa8" providerId="ADAL" clId="{691CE74D-737D-49A1-83A9-ADB5014968DC}" dt="2023-08-09T09:53:39.238" v="3723" actId="27636"/>
          <ac:spMkLst>
            <pc:docMk/>
            <pc:sldMk cId="2209241961" sldId="263"/>
            <ac:spMk id="3" creationId="{B16177A4-797B-C79E-F68E-7B39DA0FC5A4}"/>
          </ac:spMkLst>
        </pc:spChg>
        <pc:picChg chg="add mod ord">
          <ac:chgData name="Ha, Son [JRDBE]" userId="ad6b4622-15b9-4b7f-9be3-45b1bf997fa8" providerId="ADAL" clId="{691CE74D-737D-49A1-83A9-ADB5014968DC}" dt="2023-08-09T11:50:14.471" v="3833" actId="1076"/>
          <ac:picMkLst>
            <pc:docMk/>
            <pc:sldMk cId="2209241961" sldId="263"/>
            <ac:picMk id="4" creationId="{E6B8ADE7-72C0-A0B5-2014-C0D4931F1363}"/>
          </ac:picMkLst>
        </pc:picChg>
        <pc:picChg chg="add mod">
          <ac:chgData name="Ha, Son [JRDBE]" userId="ad6b4622-15b9-4b7f-9be3-45b1bf997fa8" providerId="ADAL" clId="{691CE74D-737D-49A1-83A9-ADB5014968DC}" dt="2023-08-09T09:55:54.654" v="3789" actId="14100"/>
          <ac:picMkLst>
            <pc:docMk/>
            <pc:sldMk cId="2209241961" sldId="263"/>
            <ac:picMk id="5" creationId="{B6256351-7FBF-2C3B-855C-ECFD56FE7E08}"/>
          </ac:picMkLst>
        </pc:picChg>
      </pc:sldChg>
      <pc:sldChg chg="addSp delSp modSp new mod modAnim">
        <pc:chgData name="Ha, Son [JRDBE]" userId="ad6b4622-15b9-4b7f-9be3-45b1bf997fa8" providerId="ADAL" clId="{691CE74D-737D-49A1-83A9-ADB5014968DC}" dt="2023-08-09T12:12:15.138" v="4492" actId="113"/>
        <pc:sldMkLst>
          <pc:docMk/>
          <pc:sldMk cId="3455628235" sldId="264"/>
        </pc:sldMkLst>
        <pc:spChg chg="mod">
          <ac:chgData name="Ha, Son [JRDBE]" userId="ad6b4622-15b9-4b7f-9be3-45b1bf997fa8" providerId="ADAL" clId="{691CE74D-737D-49A1-83A9-ADB5014968DC}" dt="2023-08-09T11:59:52.922" v="3996" actId="6549"/>
          <ac:spMkLst>
            <pc:docMk/>
            <pc:sldMk cId="3455628235" sldId="264"/>
            <ac:spMk id="2" creationId="{CBB22F8F-BBF9-77F3-9E0C-9458ADCAFE75}"/>
          </ac:spMkLst>
        </pc:spChg>
        <pc:spChg chg="del mod">
          <ac:chgData name="Ha, Son [JRDBE]" userId="ad6b4622-15b9-4b7f-9be3-45b1bf997fa8" providerId="ADAL" clId="{691CE74D-737D-49A1-83A9-ADB5014968DC}" dt="2023-08-09T11:53:51.039" v="3874" actId="22"/>
          <ac:spMkLst>
            <pc:docMk/>
            <pc:sldMk cId="3455628235" sldId="264"/>
            <ac:spMk id="3" creationId="{84A24B0E-B4A7-5535-132B-6CF123184A8E}"/>
          </ac:spMkLst>
        </pc:spChg>
        <pc:spChg chg="add mod">
          <ac:chgData name="Ha, Son [JRDBE]" userId="ad6b4622-15b9-4b7f-9be3-45b1bf997fa8" providerId="ADAL" clId="{691CE74D-737D-49A1-83A9-ADB5014968DC}" dt="2023-08-09T11:57:37.071" v="3923" actId="208"/>
          <ac:spMkLst>
            <pc:docMk/>
            <pc:sldMk cId="3455628235" sldId="264"/>
            <ac:spMk id="6" creationId="{552D4056-F13D-0627-BD7D-C9F7622B7E9E}"/>
          </ac:spMkLst>
        </pc:spChg>
        <pc:spChg chg="add mod">
          <ac:chgData name="Ha, Son [JRDBE]" userId="ad6b4622-15b9-4b7f-9be3-45b1bf997fa8" providerId="ADAL" clId="{691CE74D-737D-49A1-83A9-ADB5014968DC}" dt="2023-08-09T11:57:18.949" v="3919" actId="1076"/>
          <ac:spMkLst>
            <pc:docMk/>
            <pc:sldMk cId="3455628235" sldId="264"/>
            <ac:spMk id="7" creationId="{E4434267-C7DC-DC26-361C-B9DA9615C64A}"/>
          </ac:spMkLst>
        </pc:spChg>
        <pc:spChg chg="add mod">
          <ac:chgData name="Ha, Son [JRDBE]" userId="ad6b4622-15b9-4b7f-9be3-45b1bf997fa8" providerId="ADAL" clId="{691CE74D-737D-49A1-83A9-ADB5014968DC}" dt="2023-08-09T11:58:26.564" v="3933" actId="14100"/>
          <ac:spMkLst>
            <pc:docMk/>
            <pc:sldMk cId="3455628235" sldId="264"/>
            <ac:spMk id="10" creationId="{EB46E8D8-43D5-6A70-A84A-2BA5BC67E7A9}"/>
          </ac:spMkLst>
        </pc:spChg>
        <pc:spChg chg="add mod">
          <ac:chgData name="Ha, Son [JRDBE]" userId="ad6b4622-15b9-4b7f-9be3-45b1bf997fa8" providerId="ADAL" clId="{691CE74D-737D-49A1-83A9-ADB5014968DC}" dt="2023-08-09T11:58:41.157" v="3945" actId="207"/>
          <ac:spMkLst>
            <pc:docMk/>
            <pc:sldMk cId="3455628235" sldId="264"/>
            <ac:spMk id="11" creationId="{8894339D-A8BC-6077-3A01-17DFA194315A}"/>
          </ac:spMkLst>
        </pc:spChg>
        <pc:spChg chg="add mod">
          <ac:chgData name="Ha, Son [JRDBE]" userId="ad6b4622-15b9-4b7f-9be3-45b1bf997fa8" providerId="ADAL" clId="{691CE74D-737D-49A1-83A9-ADB5014968DC}" dt="2023-08-09T12:01:39.406" v="4001" actId="208"/>
          <ac:spMkLst>
            <pc:docMk/>
            <pc:sldMk cId="3455628235" sldId="264"/>
            <ac:spMk id="15" creationId="{16A5D4AB-5990-3392-225D-F3B0CE52A653}"/>
          </ac:spMkLst>
        </pc:spChg>
        <pc:spChg chg="add mod">
          <ac:chgData name="Ha, Son [JRDBE]" userId="ad6b4622-15b9-4b7f-9be3-45b1bf997fa8" providerId="ADAL" clId="{691CE74D-737D-49A1-83A9-ADB5014968DC}" dt="2023-08-09T12:02:20.022" v="4041" actId="207"/>
          <ac:spMkLst>
            <pc:docMk/>
            <pc:sldMk cId="3455628235" sldId="264"/>
            <ac:spMk id="16" creationId="{AA136154-4B34-9361-3914-2827E2DF7785}"/>
          </ac:spMkLst>
        </pc:spChg>
        <pc:spChg chg="add mod">
          <ac:chgData name="Ha, Son [JRDBE]" userId="ad6b4622-15b9-4b7f-9be3-45b1bf997fa8" providerId="ADAL" clId="{691CE74D-737D-49A1-83A9-ADB5014968DC}" dt="2023-08-09T12:02:39.378" v="4048" actId="1076"/>
          <ac:spMkLst>
            <pc:docMk/>
            <pc:sldMk cId="3455628235" sldId="264"/>
            <ac:spMk id="17" creationId="{E3F5153E-101E-4B1F-1861-193D7E907454}"/>
          </ac:spMkLst>
        </pc:spChg>
        <pc:spChg chg="add mod">
          <ac:chgData name="Ha, Son [JRDBE]" userId="ad6b4622-15b9-4b7f-9be3-45b1bf997fa8" providerId="ADAL" clId="{691CE74D-737D-49A1-83A9-ADB5014968DC}" dt="2023-08-09T12:03:18.077" v="4091" actId="207"/>
          <ac:spMkLst>
            <pc:docMk/>
            <pc:sldMk cId="3455628235" sldId="264"/>
            <ac:spMk id="18" creationId="{8EFE8378-4B30-67B7-CC8B-6320B6C66AD0}"/>
          </ac:spMkLst>
        </pc:spChg>
        <pc:spChg chg="add mod">
          <ac:chgData name="Ha, Son [JRDBE]" userId="ad6b4622-15b9-4b7f-9be3-45b1bf997fa8" providerId="ADAL" clId="{691CE74D-737D-49A1-83A9-ADB5014968DC}" dt="2023-08-09T12:12:15.138" v="4492" actId="113"/>
          <ac:spMkLst>
            <pc:docMk/>
            <pc:sldMk cId="3455628235" sldId="264"/>
            <ac:spMk id="19" creationId="{17B751A1-379B-99E1-6C49-82309763CF7C}"/>
          </ac:spMkLst>
        </pc:spChg>
        <pc:picChg chg="add mod ord">
          <ac:chgData name="Ha, Son [JRDBE]" userId="ad6b4622-15b9-4b7f-9be3-45b1bf997fa8" providerId="ADAL" clId="{691CE74D-737D-49A1-83A9-ADB5014968DC}" dt="2023-08-09T11:54:36.043" v="3877" actId="1076"/>
          <ac:picMkLst>
            <pc:docMk/>
            <pc:sldMk cId="3455628235" sldId="264"/>
            <ac:picMk id="5" creationId="{8CCF0297-F730-61FF-6CD9-F8F963E08E59}"/>
          </ac:picMkLst>
        </pc:picChg>
        <pc:cxnChg chg="add mod">
          <ac:chgData name="Ha, Son [JRDBE]" userId="ad6b4622-15b9-4b7f-9be3-45b1bf997fa8" providerId="ADAL" clId="{691CE74D-737D-49A1-83A9-ADB5014968DC}" dt="2023-08-09T11:57:33.487" v="3922" actId="208"/>
          <ac:cxnSpMkLst>
            <pc:docMk/>
            <pc:sldMk cId="3455628235" sldId="264"/>
            <ac:cxnSpMk id="9" creationId="{526A6EDD-14DF-00E3-9DBE-025BD124DEBA}"/>
          </ac:cxnSpMkLst>
        </pc:cxnChg>
        <pc:cxnChg chg="add del mod">
          <ac:chgData name="Ha, Son [JRDBE]" userId="ad6b4622-15b9-4b7f-9be3-45b1bf997fa8" providerId="ADAL" clId="{691CE74D-737D-49A1-83A9-ADB5014968DC}" dt="2023-08-09T11:58:59.684" v="3948" actId="478"/>
          <ac:cxnSpMkLst>
            <pc:docMk/>
            <pc:sldMk cId="3455628235" sldId="264"/>
            <ac:cxnSpMk id="12" creationId="{32EEAF9C-BE6C-5A74-4F3C-61A31F131699}"/>
          </ac:cxnSpMkLst>
        </pc:cxnChg>
        <pc:cxnChg chg="add mod">
          <ac:chgData name="Ha, Son [JRDBE]" userId="ad6b4622-15b9-4b7f-9be3-45b1bf997fa8" providerId="ADAL" clId="{691CE74D-737D-49A1-83A9-ADB5014968DC}" dt="2023-08-09T11:59:11.218" v="3951" actId="1582"/>
          <ac:cxnSpMkLst>
            <pc:docMk/>
            <pc:sldMk cId="3455628235" sldId="264"/>
            <ac:cxnSpMk id="14" creationId="{DD0607DC-0ECF-D0D1-FCB9-F6C33128C41D}"/>
          </ac:cxnSpMkLst>
        </pc:cxnChg>
      </pc:sldChg>
      <pc:sldChg chg="addSp modSp new mod">
        <pc:chgData name="Ha, Son [JRDBE]" userId="ad6b4622-15b9-4b7f-9be3-45b1bf997fa8" providerId="ADAL" clId="{691CE74D-737D-49A1-83A9-ADB5014968DC}" dt="2023-08-09T12:16:43.016" v="4641" actId="14100"/>
        <pc:sldMkLst>
          <pc:docMk/>
          <pc:sldMk cId="2576160649" sldId="265"/>
        </pc:sldMkLst>
        <pc:spChg chg="mod">
          <ac:chgData name="Ha, Son [JRDBE]" userId="ad6b4622-15b9-4b7f-9be3-45b1bf997fa8" providerId="ADAL" clId="{691CE74D-737D-49A1-83A9-ADB5014968DC}" dt="2023-08-09T12:16:43.016" v="4641" actId="14100"/>
          <ac:spMkLst>
            <pc:docMk/>
            <pc:sldMk cId="2576160649" sldId="265"/>
            <ac:spMk id="2" creationId="{825AC74D-A9C5-F561-BD3E-7DE10488288C}"/>
          </ac:spMkLst>
        </pc:spChg>
        <pc:spChg chg="mod">
          <ac:chgData name="Ha, Son [JRDBE]" userId="ad6b4622-15b9-4b7f-9be3-45b1bf997fa8" providerId="ADAL" clId="{691CE74D-737D-49A1-83A9-ADB5014968DC}" dt="2023-08-09T12:16:20.175" v="4589" actId="1076"/>
          <ac:spMkLst>
            <pc:docMk/>
            <pc:sldMk cId="2576160649" sldId="265"/>
            <ac:spMk id="3" creationId="{58300573-D704-896F-3749-B028E31D323E}"/>
          </ac:spMkLst>
        </pc:spChg>
        <pc:spChg chg="add mod">
          <ac:chgData name="Ha, Son [JRDBE]" userId="ad6b4622-15b9-4b7f-9be3-45b1bf997fa8" providerId="ADAL" clId="{691CE74D-737D-49A1-83A9-ADB5014968DC}" dt="2023-08-09T12:16:20.175" v="4589" actId="1076"/>
          <ac:spMkLst>
            <pc:docMk/>
            <pc:sldMk cId="2576160649" sldId="265"/>
            <ac:spMk id="4" creationId="{30591ACF-786C-5F75-F953-79DBFFF0BC87}"/>
          </ac:spMkLst>
        </pc:spChg>
        <pc:spChg chg="add mod">
          <ac:chgData name="Ha, Son [JRDBE]" userId="ad6b4622-15b9-4b7f-9be3-45b1bf997fa8" providerId="ADAL" clId="{691CE74D-737D-49A1-83A9-ADB5014968DC}" dt="2023-08-09T12:16:20.175" v="4589" actId="1076"/>
          <ac:spMkLst>
            <pc:docMk/>
            <pc:sldMk cId="2576160649" sldId="265"/>
            <ac:spMk id="7" creationId="{FC7B0CBB-7F46-607F-C912-21799E6880D6}"/>
          </ac:spMkLst>
        </pc:spChg>
        <pc:cxnChg chg="add mod">
          <ac:chgData name="Ha, Son [JRDBE]" userId="ad6b4622-15b9-4b7f-9be3-45b1bf997fa8" providerId="ADAL" clId="{691CE74D-737D-49A1-83A9-ADB5014968DC}" dt="2023-08-09T12:16:20.175" v="4589" actId="1076"/>
          <ac:cxnSpMkLst>
            <pc:docMk/>
            <pc:sldMk cId="2576160649" sldId="265"/>
            <ac:cxnSpMk id="6" creationId="{52E69C2F-741A-3216-1D2B-4458DD475CB9}"/>
          </ac:cxnSpMkLst>
        </pc:cxnChg>
        <pc:cxnChg chg="add mod">
          <ac:chgData name="Ha, Son [JRDBE]" userId="ad6b4622-15b9-4b7f-9be3-45b1bf997fa8" providerId="ADAL" clId="{691CE74D-737D-49A1-83A9-ADB5014968DC}" dt="2023-08-09T12:16:20.175" v="4589" actId="1076"/>
          <ac:cxnSpMkLst>
            <pc:docMk/>
            <pc:sldMk cId="2576160649" sldId="265"/>
            <ac:cxnSpMk id="9" creationId="{7F4ED7DA-EA80-962F-BB68-C5EA7BC29692}"/>
          </ac:cxnSpMkLst>
        </pc:cxnChg>
      </pc:sldChg>
      <pc:sldChg chg="modSp new mod modAnim">
        <pc:chgData name="Ha, Son [JRDBE]" userId="ad6b4622-15b9-4b7f-9be3-45b1bf997fa8" providerId="ADAL" clId="{691CE74D-737D-49A1-83A9-ADB5014968DC}" dt="2023-08-09T12:24:53.289" v="5015" actId="20577"/>
        <pc:sldMkLst>
          <pc:docMk/>
          <pc:sldMk cId="193728037" sldId="266"/>
        </pc:sldMkLst>
        <pc:spChg chg="mod">
          <ac:chgData name="Ha, Son [JRDBE]" userId="ad6b4622-15b9-4b7f-9be3-45b1bf997fa8" providerId="ADAL" clId="{691CE74D-737D-49A1-83A9-ADB5014968DC}" dt="2023-08-09T12:17:46.220" v="4652" actId="20577"/>
          <ac:spMkLst>
            <pc:docMk/>
            <pc:sldMk cId="193728037" sldId="266"/>
            <ac:spMk id="2" creationId="{631428B1-E3DA-2C84-36AE-BD3E0E81B211}"/>
          </ac:spMkLst>
        </pc:spChg>
        <pc:spChg chg="mod">
          <ac:chgData name="Ha, Son [JRDBE]" userId="ad6b4622-15b9-4b7f-9be3-45b1bf997fa8" providerId="ADAL" clId="{691CE74D-737D-49A1-83A9-ADB5014968DC}" dt="2023-08-09T12:24:53.289" v="5015" actId="20577"/>
          <ac:spMkLst>
            <pc:docMk/>
            <pc:sldMk cId="193728037" sldId="266"/>
            <ac:spMk id="3" creationId="{C3ADC3AB-1603-16D9-D250-820014822441}"/>
          </ac:spMkLst>
        </pc:spChg>
      </pc:sldChg>
      <pc:sldChg chg="addSp modSp add modAnim">
        <pc:chgData name="Ha, Son [JRDBE]" userId="ad6b4622-15b9-4b7f-9be3-45b1bf997fa8" providerId="ADAL" clId="{691CE74D-737D-49A1-83A9-ADB5014968DC}" dt="2023-08-09T12:27:44.798" v="5108"/>
        <pc:sldMkLst>
          <pc:docMk/>
          <pc:sldMk cId="2370945737" sldId="267"/>
        </pc:sldMkLst>
        <pc:spChg chg="add mod">
          <ac:chgData name="Ha, Son [JRDBE]" userId="ad6b4622-15b9-4b7f-9be3-45b1bf997fa8" providerId="ADAL" clId="{691CE74D-737D-49A1-83A9-ADB5014968DC}" dt="2023-08-09T12:27:04.040" v="5103"/>
          <ac:spMkLst>
            <pc:docMk/>
            <pc:sldMk cId="2370945737" sldId="267"/>
            <ac:spMk id="4" creationId="{E379F05F-62FF-42F0-0071-F4BF1588C7F7}"/>
          </ac:spMkLst>
        </pc:spChg>
        <pc:spChg chg="add mod">
          <ac:chgData name="Ha, Son [JRDBE]" userId="ad6b4622-15b9-4b7f-9be3-45b1bf997fa8" providerId="ADAL" clId="{691CE74D-737D-49A1-83A9-ADB5014968DC}" dt="2023-08-09T12:27:09.085" v="5104"/>
          <ac:spMkLst>
            <pc:docMk/>
            <pc:sldMk cId="2370945737" sldId="267"/>
            <ac:spMk id="10" creationId="{C0E51A07-33E5-3AD8-B800-F14EC0E1E4AA}"/>
          </ac:spMkLst>
        </pc:spChg>
        <pc:spChg chg="add mod">
          <ac:chgData name="Ha, Son [JRDBE]" userId="ad6b4622-15b9-4b7f-9be3-45b1bf997fa8" providerId="ADAL" clId="{691CE74D-737D-49A1-83A9-ADB5014968DC}" dt="2023-08-09T12:27:44.798" v="5108"/>
          <ac:spMkLst>
            <pc:docMk/>
            <pc:sldMk cId="2370945737" sldId="267"/>
            <ac:spMk id="11" creationId="{A9DABFE6-1B5E-0BFB-9896-B79DAD6D155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9EB04B-0A3D-422F-861C-0E2BE2F8E242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8EEE89-45A6-4306-8A85-13C80E243D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45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8EEE89-45A6-4306-8A85-13C80E243DD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29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AA96-D87A-9EE2-F2D4-D5BACE1A70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D34102-295D-89FF-5D82-7A8428B6D8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F6A11-69EC-B0FA-73B0-41E69F400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E2166-4A81-4C18-BA1A-3618CA76B1CB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D67A6-83F5-8036-4F02-7993E5DE0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13BF0-EBC0-0D41-686C-386E553DA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07BEC-C520-421F-9CBB-8F8175D0C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82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A1A07-B1CE-0A49-130B-851C2EE8E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1D2A1D-6E52-7956-7EAC-6010BDB7D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1F33C-E416-B36D-867A-2C44E785D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E2166-4A81-4C18-BA1A-3618CA76B1CB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4F65F-1DC5-FA9F-3944-F02496888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C31EE-CE7E-B6E6-2D8F-BC54A5C78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07BEC-C520-421F-9CBB-8F8175D0C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752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31CC87-C501-8668-D311-B172C1533D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7C60C7-B25A-BB7E-8EAE-950D9574F1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C6253-64E7-5B20-6796-CA674885D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E2166-4A81-4C18-BA1A-3618CA76B1CB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45587-9D5F-7626-17B8-CC74DF0B0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322EA-BAE9-89AE-3083-93917C44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07BEC-C520-421F-9CBB-8F8175D0C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811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A2A1A-C15C-48D5-EE0C-7BA9E3BD4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FDF3F-16DD-BF35-409D-0EAC32843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07F24D-B816-403D-B9DA-E041A06F1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E2166-4A81-4C18-BA1A-3618CA76B1CB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167E7-2FBD-2BF0-8775-A99D9D3E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FE22F-D84E-9709-12D4-642C1A849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07BEC-C520-421F-9CBB-8F8175D0C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65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4CA89-A069-9A56-2977-964478111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0BE01F-7252-2621-36B4-51AE80829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585E7-1E4D-721E-70EE-B36EBEC0D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E2166-4A81-4C18-BA1A-3618CA76B1CB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C7D0F-40D6-13E6-41B4-CE2A1887F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75355-3B61-35A2-BA88-CCD8A89D7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07BEC-C520-421F-9CBB-8F8175D0C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721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A1DB9-62DE-1A24-8F96-291AB9550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7BC1C-084B-D0C2-A0CF-BE7AF6D7EF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630A7-DF37-503E-DB5C-186B541DED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83F512-6BE8-0815-1D00-7E9FAD963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E2166-4A81-4C18-BA1A-3618CA76B1CB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E78FD-E74D-8DD8-DFB7-132EBACD6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06F02F-542D-2F93-5E59-E30493B14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07BEC-C520-421F-9CBB-8F8175D0C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828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FFD-64EB-A745-7768-92F63AA8D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3361A5-7516-D55F-B313-E0FC70316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569A49-4597-3904-0BD6-FA8B793A17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6D115D-3179-908C-7EDA-C39D72DE0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1A8A59-66F6-EEDD-FC98-7431DBFD95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6E1BF6-A320-8C5D-5417-709F722D0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E2166-4A81-4C18-BA1A-3618CA76B1CB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7A041C-FE04-72F2-9F2E-11E5DD901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0AB724-BD50-3A8A-7A95-CBBDCCA2E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07BEC-C520-421F-9CBB-8F8175D0C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302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85C2A-A827-F0BB-BD4D-D1DCF9CB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3493E3-EF94-DAD2-B582-FF4C05C79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E2166-4A81-4C18-BA1A-3618CA76B1CB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DC12D8-3995-97B8-9EAF-A9645E5B0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98B906-D6FD-24D5-2A92-4E06BAAC6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07BEC-C520-421F-9CBB-8F8175D0C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54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1E775B-B4D7-9FB0-9EE6-F005D1B22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E2166-4A81-4C18-BA1A-3618CA76B1CB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A0E1F5-2B7B-B062-A9B6-3CFAB55FC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AA16D-A8E7-4AB2-39DF-D716748D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07BEC-C520-421F-9CBB-8F8175D0C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86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D42C5-9380-6664-AC23-443FB1DE6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FA242-719D-929B-B82C-ABECA2A9D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511D79-4F84-B203-62B9-42F2216969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1E61BA-089F-AC2B-9953-22C78B13C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E2166-4A81-4C18-BA1A-3618CA76B1CB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4BC41D-E0B7-72D9-884E-68630FD14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7D3D2D-F723-9824-FEA0-8DFC47FE3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07BEC-C520-421F-9CBB-8F8175D0C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89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61FD5-44BA-2810-1025-6A233E294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404D8B-C932-AB59-2950-F5C2FA71AF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39CDEB-3C07-D725-FEEC-384E65A3A2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0E7C45-B311-9D2F-3E38-0FCFA5967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E2166-4A81-4C18-BA1A-3618CA76B1CB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797BB9-6B00-8996-6F83-29161F6AD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C929E3-4156-828B-1654-DA9BE413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07BEC-C520-421F-9CBB-8F8175D0C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801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AE3B21-EED9-CFBC-981A-5A1BDBF22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26404B-DBC8-94A9-D259-4B0735FB6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A966B-47C4-4B96-E84E-6BA960CDE0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E2166-4A81-4C18-BA1A-3618CA76B1CB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D430A-6DB2-C7DD-CACB-7B3BF0720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190CC-7325-8B38-0C36-FE3DF8A1E8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407BEC-C520-421F-9CBB-8F8175D0C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27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7ABE0-BB06-56C1-15C9-D13FBBC1B3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Paper recap: On the Measure of Intelligence - François Chollet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131759-C872-2B7D-E55A-76657F122D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21276"/>
            <a:ext cx="9144000" cy="936523"/>
          </a:xfrm>
        </p:spPr>
        <p:txBody>
          <a:bodyPr/>
          <a:lstStyle/>
          <a:p>
            <a:r>
              <a:rPr lang="en-US" dirty="0"/>
              <a:t>Presentation by Son Ha </a:t>
            </a:r>
          </a:p>
          <a:p>
            <a:r>
              <a:rPr lang="en-US" dirty="0"/>
              <a:t>For the </a:t>
            </a:r>
            <a:r>
              <a:rPr lang="en-US" dirty="0" err="1"/>
              <a:t>Czodrowksi</a:t>
            </a:r>
            <a:r>
              <a:rPr lang="en-US" dirty="0"/>
              <a:t> Lab 5 mins of fame</a:t>
            </a:r>
          </a:p>
        </p:txBody>
      </p:sp>
    </p:spTree>
    <p:extLst>
      <p:ext uri="{BB962C8B-B14F-4D97-AF65-F5344CB8AC3E}">
        <p14:creationId xmlns:p14="http://schemas.microsoft.com/office/powerpoint/2010/main" val="2919864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AC74D-A9C5-F561-BD3E-7DE104882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4290"/>
            <a:ext cx="10515600" cy="984072"/>
          </a:xfrm>
        </p:spPr>
        <p:txBody>
          <a:bodyPr/>
          <a:lstStyle/>
          <a:p>
            <a:r>
              <a:rPr lang="en-US" b="1" dirty="0"/>
              <a:t>New definition fixes old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00573-D704-896F-3749-B028E31D3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54773"/>
            <a:ext cx="10515600" cy="1138801"/>
          </a:xfrm>
        </p:spPr>
        <p:txBody>
          <a:bodyPr/>
          <a:lstStyle/>
          <a:p>
            <a:r>
              <a:rPr lang="en-US" sz="2800" dirty="0"/>
              <a:t>A system is </a:t>
            </a:r>
            <a:r>
              <a:rPr lang="en-US" sz="2800" b="1" dirty="0"/>
              <a:t>intelligent</a:t>
            </a:r>
            <a:r>
              <a:rPr lang="en-US" sz="2800" dirty="0"/>
              <a:t> if it </a:t>
            </a:r>
            <a:r>
              <a:rPr lang="en-US" sz="2800" dirty="0">
                <a:highlight>
                  <a:srgbClr val="FFFF00"/>
                </a:highlight>
              </a:rPr>
              <a:t>can turn </a:t>
            </a:r>
            <a:r>
              <a:rPr lang="en-US" sz="2800" b="1" dirty="0">
                <a:highlight>
                  <a:srgbClr val="FFFF00"/>
                </a:highlight>
              </a:rPr>
              <a:t>little prior knowledge</a:t>
            </a:r>
            <a:r>
              <a:rPr lang="en-US" sz="2800" dirty="0">
                <a:highlight>
                  <a:srgbClr val="FFFF00"/>
                </a:highlight>
              </a:rPr>
              <a:t> and </a:t>
            </a:r>
            <a:r>
              <a:rPr lang="en-US" sz="2800" b="1" dirty="0">
                <a:highlight>
                  <a:srgbClr val="FFFF00"/>
                </a:highlight>
              </a:rPr>
              <a:t>little training </a:t>
            </a:r>
            <a:r>
              <a:rPr lang="en-US" sz="2800" dirty="0">
                <a:highlight>
                  <a:srgbClr val="FFFF00"/>
                </a:highlight>
              </a:rPr>
              <a:t>into</a:t>
            </a:r>
            <a:r>
              <a:rPr lang="en-US" sz="2800" b="1" dirty="0">
                <a:highlight>
                  <a:srgbClr val="FFFF00"/>
                </a:highlight>
              </a:rPr>
              <a:t> </a:t>
            </a:r>
            <a:r>
              <a:rPr lang="en-US" sz="2800" dirty="0">
                <a:highlight>
                  <a:srgbClr val="FFFF00"/>
                </a:highlight>
              </a:rPr>
              <a:t>new skills</a:t>
            </a:r>
            <a:r>
              <a:rPr lang="en-US" sz="2800" dirty="0"/>
              <a:t> for </a:t>
            </a:r>
            <a:r>
              <a:rPr lang="en-US" sz="2800" b="1" dirty="0">
                <a:highlight>
                  <a:srgbClr val="FF00FF"/>
                </a:highlight>
              </a:rPr>
              <a:t>different complex tasks</a:t>
            </a:r>
            <a:r>
              <a:rPr lang="en-US" sz="2800" dirty="0"/>
              <a:t>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591ACF-786C-5F75-F953-79DBFFF0BC87}"/>
              </a:ext>
            </a:extLst>
          </p:cNvPr>
          <p:cNvSpPr txBox="1"/>
          <p:nvPr/>
        </p:nvSpPr>
        <p:spPr>
          <a:xfrm>
            <a:off x="1356853" y="4028511"/>
            <a:ext cx="20500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highlight>
                  <a:srgbClr val="FFFF00"/>
                </a:highlight>
              </a:rPr>
              <a:t>Take prior and experience into account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E69C2F-741A-3216-1D2B-4458DD475CB9}"/>
              </a:ext>
            </a:extLst>
          </p:cNvPr>
          <p:cNvCxnSpPr>
            <a:endCxn id="4" idx="0"/>
          </p:cNvCxnSpPr>
          <p:nvPr/>
        </p:nvCxnSpPr>
        <p:spPr>
          <a:xfrm flipH="1">
            <a:off x="2381865" y="3554361"/>
            <a:ext cx="169606" cy="47415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C7B0CBB-7F46-607F-C912-21799E6880D6}"/>
              </a:ext>
            </a:extLst>
          </p:cNvPr>
          <p:cNvSpPr txBox="1"/>
          <p:nvPr/>
        </p:nvSpPr>
        <p:spPr>
          <a:xfrm>
            <a:off x="6096000" y="4028511"/>
            <a:ext cx="2050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highlight>
                  <a:srgbClr val="FF00FF"/>
                </a:highlight>
              </a:rPr>
              <a:t>Adaptability and flexibility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4ED7DA-EA80-962F-BB68-C5EA7BC29692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6858000" y="3554361"/>
            <a:ext cx="263012" cy="47415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160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428B1-E3DA-2C84-36AE-BD3E0E81B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Takeaways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DC3AB-1603-16D9-D250-820014822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457189"/>
          </a:xfrm>
        </p:spPr>
        <p:txBody>
          <a:bodyPr>
            <a:normAutofit/>
          </a:bodyPr>
          <a:lstStyle/>
          <a:p>
            <a:r>
              <a:rPr lang="en-US" dirty="0"/>
              <a:t>The author has introduced a new perspective on defining and evaluating intelligence.</a:t>
            </a:r>
          </a:p>
          <a:p>
            <a:endParaRPr lang="en-US" dirty="0"/>
          </a:p>
          <a:p>
            <a:r>
              <a:rPr lang="en-US" dirty="0"/>
              <a:t>The study of general artificial intelligence is a field still in its infancy.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Still much room for improvements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In addition to developing specialized AI, </a:t>
            </a:r>
            <a:r>
              <a:rPr lang="en-US" b="1" dirty="0"/>
              <a:t>general (human-like) AI </a:t>
            </a:r>
            <a:r>
              <a:rPr lang="en-US" dirty="0"/>
              <a:t>is also a field worth a lot of attention.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372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9F97D-D1F5-5248-749F-04029FD68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8309"/>
            <a:ext cx="10515600" cy="1325563"/>
          </a:xfrm>
        </p:spPr>
        <p:txBody>
          <a:bodyPr/>
          <a:lstStyle/>
          <a:p>
            <a:r>
              <a:rPr lang="en-US" b="1" dirty="0"/>
              <a:t>Aim of the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5B42A-110B-4472-D63D-86D2FA982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64 pages paper! Very detailed and nuanced. </a:t>
            </a:r>
          </a:p>
          <a:p>
            <a:r>
              <a:rPr lang="en-US" dirty="0"/>
              <a:t>Not go into details, only to hook you in.</a:t>
            </a:r>
          </a:p>
          <a:p>
            <a:endParaRPr lang="en-US" dirty="0"/>
          </a:p>
          <a:p>
            <a:r>
              <a:rPr lang="en-US" dirty="0"/>
              <a:t>TL,DR:</a:t>
            </a:r>
          </a:p>
          <a:p>
            <a:pPr lvl="1"/>
            <a:r>
              <a:rPr lang="en-US" dirty="0"/>
              <a:t>How was human intelligence previously defined/measured in AI?</a:t>
            </a:r>
          </a:p>
          <a:p>
            <a:pPr lvl="1"/>
            <a:r>
              <a:rPr lang="en-US" dirty="0"/>
              <a:t>What are the pitfalls of previous definitions?</a:t>
            </a:r>
          </a:p>
          <a:p>
            <a:pPr lvl="1"/>
            <a:r>
              <a:rPr lang="en-US" dirty="0"/>
              <a:t>What does the author propose as a </a:t>
            </a:r>
            <a:r>
              <a:rPr lang="en-US" i="1" dirty="0"/>
              <a:t>new definition of intelligence</a:t>
            </a:r>
            <a:r>
              <a:rPr lang="en-US" dirty="0"/>
              <a:t>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69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D2FE8-91B1-F742-D01C-005B0FCCB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/>
              <a:t>Need for an actionable definition and measure of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68E4B-7064-67BB-7FC2-E43BC5589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14120"/>
          </a:xfrm>
        </p:spPr>
        <p:txBody>
          <a:bodyPr>
            <a:normAutofit/>
          </a:bodyPr>
          <a:lstStyle/>
          <a:p>
            <a:r>
              <a:rPr lang="en-US" dirty="0"/>
              <a:t>Promise of AI: Develop machines that possess intelligence comparable to humans.</a:t>
            </a:r>
          </a:p>
          <a:p>
            <a:endParaRPr lang="en-US" dirty="0"/>
          </a:p>
          <a:p>
            <a:r>
              <a:rPr lang="en-US" dirty="0"/>
              <a:t>Reality: Highly specialized AI, data-hungry, failed to generalized beyond training set and priors,…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Reason: </a:t>
            </a:r>
          </a:p>
          <a:p>
            <a:pPr lvl="1"/>
            <a:r>
              <a:rPr lang="en-US" dirty="0"/>
              <a:t>Little attention devoted to define/evaluate/benchmark intelligence.</a:t>
            </a:r>
          </a:p>
          <a:p>
            <a:pPr lvl="1"/>
            <a:r>
              <a:rPr lang="en-US" dirty="0"/>
              <a:t>Current definitions are implicit + riddled with decade-long biases.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0EFACF-A170-3CD0-A766-1C76FA4FE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341" y="1343818"/>
            <a:ext cx="2504327" cy="16695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0A990A-2800-CF73-0938-5033D02BB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318" y="3723089"/>
            <a:ext cx="5301465" cy="179109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CA750B9-6576-29FF-EE65-FF3B992BEC6A}"/>
              </a:ext>
            </a:extLst>
          </p:cNvPr>
          <p:cNvGrpSpPr/>
          <p:nvPr/>
        </p:nvGrpSpPr>
        <p:grpSpPr>
          <a:xfrm>
            <a:off x="297712" y="2424701"/>
            <a:ext cx="11753868" cy="2123585"/>
            <a:chOff x="297712" y="2424701"/>
            <a:chExt cx="11753868" cy="212358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C76B7A-7F88-9851-40D4-0E1C9117201F}"/>
                </a:ext>
              </a:extLst>
            </p:cNvPr>
            <p:cNvSpPr/>
            <p:nvPr/>
          </p:nvSpPr>
          <p:spPr>
            <a:xfrm>
              <a:off x="297712" y="2424701"/>
              <a:ext cx="11753868" cy="212358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B5262C-40FE-CC6F-000E-961FC921D1D5}"/>
                </a:ext>
              </a:extLst>
            </p:cNvPr>
            <p:cNvSpPr txBox="1"/>
            <p:nvPr/>
          </p:nvSpPr>
          <p:spPr>
            <a:xfrm>
              <a:off x="657547" y="2860233"/>
              <a:ext cx="1113376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/>
                <a:t>We have not explicitly defined ‘human intelligence’, let alone building human-like AI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26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30165-32D9-F5CE-65BB-AFA6C8E0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/>
              <a:t>Defining intelligence: two divergent visions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E1FFF-C7B9-F222-63EB-376A09E23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694" y="1825625"/>
            <a:ext cx="5400778" cy="1780604"/>
          </a:xfrm>
        </p:spPr>
        <p:txBody>
          <a:bodyPr>
            <a:normAutofit/>
          </a:bodyPr>
          <a:lstStyle/>
          <a:p>
            <a:r>
              <a:rPr lang="en-US" sz="2000" b="1" u="sng" dirty="0"/>
              <a:t>Intelligence as a collection of task-specific skills</a:t>
            </a:r>
          </a:p>
          <a:p>
            <a:r>
              <a:rPr lang="en-US" sz="2000" dirty="0"/>
              <a:t>Charles Darwin: Human cognitive function is a result of </a:t>
            </a:r>
            <a:r>
              <a:rPr lang="en-US" sz="2000" i="1" dirty="0"/>
              <a:t>skills</a:t>
            </a:r>
            <a:r>
              <a:rPr lang="en-US" sz="2000" dirty="0"/>
              <a:t> learned to solve specific problems throughout their evolution.</a:t>
            </a:r>
          </a:p>
          <a:p>
            <a:r>
              <a:rPr lang="en-US" sz="2000" dirty="0"/>
              <a:t>Dominant view in early AI research (1950-70)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F58E0A6-28FE-067E-BC09-10B90F3BCF35}"/>
              </a:ext>
            </a:extLst>
          </p:cNvPr>
          <p:cNvCxnSpPr>
            <a:stCxn id="2" idx="2"/>
          </p:cNvCxnSpPr>
          <p:nvPr/>
        </p:nvCxnSpPr>
        <p:spPr>
          <a:xfrm>
            <a:off x="6096000" y="1343818"/>
            <a:ext cx="0" cy="5221369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7CE081F-53F9-5492-FAE3-A11046F650DC}"/>
              </a:ext>
            </a:extLst>
          </p:cNvPr>
          <p:cNvSpPr txBox="1">
            <a:spLocks/>
          </p:cNvSpPr>
          <p:nvPr/>
        </p:nvSpPr>
        <p:spPr>
          <a:xfrm>
            <a:off x="6390529" y="1825625"/>
            <a:ext cx="566105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u="sng" dirty="0"/>
              <a:t>Intelligence as a general learning ability</a:t>
            </a:r>
            <a:endParaRPr lang="en-US" sz="2000" dirty="0"/>
          </a:p>
          <a:p>
            <a:r>
              <a:rPr lang="en-US" sz="2000" dirty="0"/>
              <a:t>John Locke: The mind is a </a:t>
            </a:r>
            <a:r>
              <a:rPr lang="en-US" sz="2000" i="1" dirty="0"/>
              <a:t>Tabula Rasa </a:t>
            </a:r>
            <a:r>
              <a:rPr lang="en-US" sz="2000" dirty="0"/>
              <a:t>(blank slate), flexible and highly adaptive. Turns experience (data) into skill.</a:t>
            </a:r>
          </a:p>
          <a:p>
            <a:r>
              <a:rPr lang="en-US" sz="2000" dirty="0"/>
              <a:t>Dominant view in modern machine learning</a:t>
            </a:r>
          </a:p>
          <a:p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956D80-A172-40B2-6EF3-0AE30C5B4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639" y="3837024"/>
            <a:ext cx="3747141" cy="28103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97C109-B954-2729-ADA5-305C2AF9B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068" y="3802290"/>
            <a:ext cx="2277222" cy="30362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F19E86-6455-7752-E281-F719E9A71DE7}"/>
              </a:ext>
            </a:extLst>
          </p:cNvPr>
          <p:cNvSpPr txBox="1"/>
          <p:nvPr/>
        </p:nvSpPr>
        <p:spPr>
          <a:xfrm>
            <a:off x="8911533" y="5364858"/>
            <a:ext cx="3140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Randomly-initialized Neural Net is a </a:t>
            </a:r>
            <a:r>
              <a:rPr lang="en-US" i="1" dirty="0"/>
              <a:t>Tabula Rasa, which can be trained to solve many problems.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7993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30165-32D9-F5CE-65BB-AFA6C8E0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/>
              <a:t>Defining intelligence: two divergent visions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E1FFF-C7B9-F222-63EB-376A09E23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694" y="1825625"/>
            <a:ext cx="5400778" cy="1780604"/>
          </a:xfrm>
        </p:spPr>
        <p:txBody>
          <a:bodyPr>
            <a:normAutofit/>
          </a:bodyPr>
          <a:lstStyle/>
          <a:p>
            <a:r>
              <a:rPr lang="en-US" sz="2000" b="1" u="sng" dirty="0"/>
              <a:t>Intelligence as a collection of task-specific skills</a:t>
            </a:r>
          </a:p>
          <a:p>
            <a:r>
              <a:rPr lang="en-US" sz="2000" dirty="0"/>
              <a:t>Charles Darwin: Human cognitive function is a result of </a:t>
            </a:r>
            <a:r>
              <a:rPr lang="en-US" sz="2000" i="1" dirty="0"/>
              <a:t>skills</a:t>
            </a:r>
            <a:r>
              <a:rPr lang="en-US" sz="2000" dirty="0"/>
              <a:t> learned to solve specific problems throughout their evolution.</a:t>
            </a:r>
          </a:p>
          <a:p>
            <a:r>
              <a:rPr lang="en-US" sz="2000" dirty="0"/>
              <a:t>Dominant view in early AI research (1950-70)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F58E0A6-28FE-067E-BC09-10B90F3BCF35}"/>
              </a:ext>
            </a:extLst>
          </p:cNvPr>
          <p:cNvCxnSpPr>
            <a:stCxn id="2" idx="2"/>
          </p:cNvCxnSpPr>
          <p:nvPr/>
        </p:nvCxnSpPr>
        <p:spPr>
          <a:xfrm>
            <a:off x="6096000" y="1343818"/>
            <a:ext cx="0" cy="5221369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7CE081F-53F9-5492-FAE3-A11046F650DC}"/>
              </a:ext>
            </a:extLst>
          </p:cNvPr>
          <p:cNvSpPr txBox="1">
            <a:spLocks/>
          </p:cNvSpPr>
          <p:nvPr/>
        </p:nvSpPr>
        <p:spPr>
          <a:xfrm>
            <a:off x="6390529" y="1825625"/>
            <a:ext cx="566105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u="sng" dirty="0"/>
              <a:t>Intelligence as a general learning ability</a:t>
            </a:r>
            <a:endParaRPr lang="en-US" sz="2000" dirty="0"/>
          </a:p>
          <a:p>
            <a:r>
              <a:rPr lang="en-US" sz="2000" dirty="0"/>
              <a:t>John Locke: The mind is a </a:t>
            </a:r>
            <a:r>
              <a:rPr lang="en-US" sz="2000" i="1" dirty="0"/>
              <a:t>Tabula Rasa </a:t>
            </a:r>
            <a:r>
              <a:rPr lang="en-US" sz="2000" dirty="0"/>
              <a:t>(blank slate), flexible and highly adaptive. Turns experience (data) into skill.</a:t>
            </a:r>
          </a:p>
          <a:p>
            <a:r>
              <a:rPr lang="en-US" sz="2000" dirty="0"/>
              <a:t>Dominant view in modern machine learning</a:t>
            </a:r>
          </a:p>
          <a:p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956D80-A172-40B2-6EF3-0AE30C5B4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639" y="3837024"/>
            <a:ext cx="3747141" cy="28103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97C109-B954-2729-ADA5-305C2AF9B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068" y="3802290"/>
            <a:ext cx="2277222" cy="30362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F19E86-6455-7752-E281-F719E9A71DE7}"/>
              </a:ext>
            </a:extLst>
          </p:cNvPr>
          <p:cNvSpPr txBox="1"/>
          <p:nvPr/>
        </p:nvSpPr>
        <p:spPr>
          <a:xfrm>
            <a:off x="8911533" y="5364858"/>
            <a:ext cx="3140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Randomly-initialized Neural Net is a </a:t>
            </a:r>
            <a:r>
              <a:rPr lang="en-US" i="1" dirty="0"/>
              <a:t>Tabula Rasa, which can be trained to solve many problems.</a:t>
            </a:r>
            <a:r>
              <a:rPr lang="en-US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79F05F-62FF-42F0-0071-F4BF1588C7F7}"/>
              </a:ext>
            </a:extLst>
          </p:cNvPr>
          <p:cNvSpPr/>
          <p:nvPr/>
        </p:nvSpPr>
        <p:spPr>
          <a:xfrm>
            <a:off x="297712" y="2424701"/>
            <a:ext cx="11753868" cy="212358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E51A07-33E5-3AD8-B800-F14EC0E1E4AA}"/>
              </a:ext>
            </a:extLst>
          </p:cNvPr>
          <p:cNvSpPr txBox="1"/>
          <p:nvPr/>
        </p:nvSpPr>
        <p:spPr>
          <a:xfrm>
            <a:off x="657547" y="2860233"/>
            <a:ext cx="11133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Which of these views is correct when it comes to human intelligence? </a:t>
            </a:r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A9DABFE6-1B5E-0BFB-9896-B79DAD6D1555}"/>
              </a:ext>
            </a:extLst>
          </p:cNvPr>
          <p:cNvSpPr/>
          <p:nvPr/>
        </p:nvSpPr>
        <p:spPr>
          <a:xfrm>
            <a:off x="491332" y="-344185"/>
            <a:ext cx="11209336" cy="790082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94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1D702-6068-24B5-6620-AF64E8371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/>
              <a:t>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A62A1-843C-168C-C7CD-76383DC81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2899"/>
            <a:ext cx="7905108" cy="4944064"/>
          </a:xfrm>
        </p:spPr>
        <p:txBody>
          <a:bodyPr>
            <a:normAutofit/>
          </a:bodyPr>
          <a:lstStyle/>
          <a:p>
            <a:r>
              <a:rPr lang="en-US" sz="2400" b="1" u="sng" dirty="0"/>
              <a:t>Intelligence as a collection of task-specific skills</a:t>
            </a:r>
            <a:r>
              <a:rPr lang="en-US" sz="2400" b="1" dirty="0"/>
              <a:t> </a:t>
            </a:r>
          </a:p>
          <a:p>
            <a:r>
              <a:rPr lang="en-US" sz="2400" u="sng" dirty="0"/>
              <a:t>Case study: </a:t>
            </a:r>
            <a:r>
              <a:rPr lang="en-US" sz="2400" dirty="0" err="1"/>
              <a:t>DeepBlue</a:t>
            </a:r>
            <a:r>
              <a:rPr lang="en-US" sz="2400" dirty="0"/>
              <a:t> and chess</a:t>
            </a:r>
          </a:p>
          <a:p>
            <a:endParaRPr lang="en-US" sz="2400" dirty="0"/>
          </a:p>
          <a:p>
            <a:r>
              <a:rPr lang="en-US" sz="2400" u="sng" dirty="0"/>
              <a:t>Assumption</a:t>
            </a:r>
            <a:r>
              <a:rPr lang="en-US" sz="2400" dirty="0"/>
              <a:t>: Chess involves complex human abilities (planning short-term, long-term, means-end analysis,…) </a:t>
            </a:r>
            <a:r>
              <a:rPr lang="en-US" sz="2400" dirty="0">
                <a:sym typeface="Wingdings" panose="05000000000000000000" pitchFamily="2" charset="2"/>
              </a:rPr>
              <a:t> If we can build AI that play chess, we can understand these human abilities.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r>
              <a:rPr lang="en-US" sz="2400" u="sng" dirty="0">
                <a:sym typeface="Wingdings" panose="05000000000000000000" pitchFamily="2" charset="2"/>
              </a:rPr>
              <a:t>Reality</a:t>
            </a:r>
            <a:r>
              <a:rPr lang="en-US" sz="2400" dirty="0">
                <a:sym typeface="Wingdings" panose="05000000000000000000" pitchFamily="2" charset="2"/>
              </a:rPr>
              <a:t>: Just a chess bot, we learned nothing about human intelligence. </a:t>
            </a:r>
          </a:p>
          <a:p>
            <a:r>
              <a:rPr lang="en-US" sz="2400" u="sng" dirty="0"/>
              <a:t>Why?</a:t>
            </a:r>
            <a:r>
              <a:rPr lang="en-US" sz="2400" dirty="0"/>
              <a:t> Skill is not human intelligence. Machine </a:t>
            </a:r>
            <a:r>
              <a:rPr lang="en-US" sz="2400" i="1" dirty="0"/>
              <a:t>takes shortcut </a:t>
            </a:r>
            <a:r>
              <a:rPr lang="en-US" sz="2400" dirty="0"/>
              <a:t>that is </a:t>
            </a:r>
            <a:r>
              <a:rPr lang="en-US" sz="2400" i="1" dirty="0"/>
              <a:t>orthogonal</a:t>
            </a:r>
            <a:r>
              <a:rPr lang="en-US" sz="2400" dirty="0"/>
              <a:t> to human cognition.</a:t>
            </a:r>
            <a:endParaRPr lang="en-US" sz="2400" u="sng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62FD6C-FC3E-EF8F-4A95-74D531A49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340" y="1994043"/>
            <a:ext cx="2979505" cy="198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96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CD3AD2-2293-2F41-FA71-B5F1571EA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00" y="2545552"/>
            <a:ext cx="6921499" cy="10795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F24E8E-C9ED-DFDF-C2AB-A2C1585AE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/>
              <a:t>Pitfalls 2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9A4C6-8FCD-6B2B-405F-D22516309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5171282"/>
          </a:xfrm>
        </p:spPr>
        <p:txBody>
          <a:bodyPr>
            <a:normAutofit/>
          </a:bodyPr>
          <a:lstStyle/>
          <a:p>
            <a:r>
              <a:rPr lang="en-US" sz="2400" b="1" u="sng" dirty="0"/>
              <a:t>Intelligence as a general learning ability</a:t>
            </a:r>
            <a:endParaRPr lang="en-US" sz="2400" dirty="0"/>
          </a:p>
          <a:p>
            <a:r>
              <a:rPr lang="en-US" sz="2400" dirty="0"/>
              <a:t>Is learning from a ton of data considered ‘intelligence’?</a:t>
            </a:r>
          </a:p>
          <a:p>
            <a:endParaRPr lang="en-US" sz="2400" dirty="0"/>
          </a:p>
          <a:p>
            <a:r>
              <a:rPr lang="en-US" sz="2400" u="sng" dirty="0"/>
              <a:t>Mini Case Study</a:t>
            </a:r>
            <a:r>
              <a:rPr lang="en-US" sz="2400" dirty="0"/>
              <a:t>: </a:t>
            </a:r>
            <a:r>
              <a:rPr lang="en-US" sz="2400" dirty="0" err="1"/>
              <a:t>ChatGPT</a:t>
            </a:r>
            <a:endParaRPr lang="en-US" sz="2400" dirty="0"/>
          </a:p>
          <a:p>
            <a:r>
              <a:rPr lang="en-US" sz="2400" dirty="0"/>
              <a:t>Performs well in some exams</a:t>
            </a:r>
          </a:p>
          <a:p>
            <a:r>
              <a:rPr lang="en-US" sz="2400" dirty="0"/>
              <a:t>BUT trained on THE ENTIRE INTERNET! </a:t>
            </a:r>
          </a:p>
          <a:p>
            <a:endParaRPr lang="en-US" sz="2400" dirty="0"/>
          </a:p>
          <a:p>
            <a:r>
              <a:rPr lang="en-US" sz="2400" dirty="0"/>
              <a:t>Artificially “buy” performance just by </a:t>
            </a:r>
            <a:r>
              <a:rPr lang="en-US" sz="2400" b="1" dirty="0"/>
              <a:t>adding more training data. </a:t>
            </a:r>
            <a:r>
              <a:rPr lang="en-US" sz="2400" dirty="0"/>
              <a:t>Not ensure </a:t>
            </a:r>
            <a:r>
              <a:rPr lang="en-US" sz="2400" b="1" dirty="0"/>
              <a:t>generalization</a:t>
            </a:r>
            <a:r>
              <a:rPr lang="en-US" sz="2400" dirty="0"/>
              <a:t>.</a:t>
            </a:r>
            <a:endParaRPr lang="en-US" sz="2400" b="1" dirty="0"/>
          </a:p>
          <a:p>
            <a:endParaRPr lang="en-US" sz="2400" b="1" dirty="0"/>
          </a:p>
          <a:p>
            <a:r>
              <a:rPr lang="en-US" sz="2400" dirty="0"/>
              <a:t>Is it sensible to define intelligence this way? </a:t>
            </a:r>
            <a:r>
              <a:rPr lang="en-US" sz="2400" i="1" dirty="0"/>
              <a:t>We can do better!</a:t>
            </a:r>
          </a:p>
        </p:txBody>
      </p:sp>
    </p:spTree>
    <p:extLst>
      <p:ext uri="{BB962C8B-B14F-4D97-AF65-F5344CB8AC3E}">
        <p14:creationId xmlns:p14="http://schemas.microsoft.com/office/powerpoint/2010/main" val="177604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B8ADE7-72C0-A0B5-2014-C0D4931F1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158" y="1813345"/>
            <a:ext cx="2979505" cy="19863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FBD193-A252-BCC2-D054-73BC90EE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7275"/>
          </a:xfrm>
        </p:spPr>
        <p:txBody>
          <a:bodyPr>
            <a:normAutofit/>
          </a:bodyPr>
          <a:lstStyle/>
          <a:p>
            <a:r>
              <a:rPr lang="en-US" b="1" dirty="0"/>
              <a:t>Improving previous notions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177A4-797B-C79E-F68E-7B39DA0FC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2400"/>
            <a:ext cx="6654800" cy="47545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author argues these points: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Intelligence lies in </a:t>
            </a:r>
            <a:r>
              <a:rPr lang="en-US" b="1" dirty="0"/>
              <a:t>broad or general-purpose abilities</a:t>
            </a:r>
            <a:r>
              <a:rPr lang="en-US" dirty="0"/>
              <a:t>; it is marked by </a:t>
            </a:r>
            <a:r>
              <a:rPr lang="en-US" b="1" dirty="0"/>
              <a:t>flexibility</a:t>
            </a:r>
            <a:r>
              <a:rPr lang="en-US" dirty="0"/>
              <a:t> and </a:t>
            </a:r>
            <a:r>
              <a:rPr lang="en-US" b="1" dirty="0"/>
              <a:t>adaptability</a:t>
            </a:r>
            <a:r>
              <a:rPr lang="en-US" dirty="0"/>
              <a:t> rather than skill itself.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 measure of intelligence should imperatively control for </a:t>
            </a:r>
            <a:r>
              <a:rPr lang="en-US" b="1" dirty="0"/>
              <a:t>experience</a:t>
            </a:r>
            <a:r>
              <a:rPr lang="en-US" dirty="0"/>
              <a:t> and </a:t>
            </a:r>
            <a:r>
              <a:rPr lang="en-US" b="1" dirty="0"/>
              <a:t>priors</a:t>
            </a:r>
            <a:r>
              <a:rPr lang="en-US" dirty="0"/>
              <a:t>, since unlimited experience and prior can lead to little generalization power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256351-7FBF-2C3B-855C-ECFD56FE7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1" y="4870404"/>
            <a:ext cx="6883220" cy="107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24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22F8F-BBF9-77F3-9E0C-9458ADCAF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877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 new definition of ‘intelligence’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CF0297-F730-61FF-6CD9-F8F963E08E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07059"/>
            <a:ext cx="10515600" cy="2021941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52D4056-F13D-0627-BD7D-C9F7622B7E9E}"/>
              </a:ext>
            </a:extLst>
          </p:cNvPr>
          <p:cNvSpPr/>
          <p:nvPr/>
        </p:nvSpPr>
        <p:spPr>
          <a:xfrm>
            <a:off x="3244645" y="2212258"/>
            <a:ext cx="1356852" cy="1216742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434267-C7DC-DC26-361C-B9DA9615C64A}"/>
              </a:ext>
            </a:extLst>
          </p:cNvPr>
          <p:cNvSpPr txBox="1"/>
          <p:nvPr/>
        </p:nvSpPr>
        <p:spPr>
          <a:xfrm>
            <a:off x="2746694" y="3704441"/>
            <a:ext cx="18548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Average over</a:t>
            </a:r>
          </a:p>
          <a:p>
            <a:pPr algn="ctr"/>
            <a:r>
              <a:rPr lang="en-US" sz="2400" b="1" dirty="0">
                <a:solidFill>
                  <a:srgbClr val="002060"/>
                </a:solidFill>
              </a:rPr>
              <a:t>all scopes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6A6EDD-14DF-00E3-9DBE-025BD124DEBA}"/>
              </a:ext>
            </a:extLst>
          </p:cNvPr>
          <p:cNvCxnSpPr>
            <a:stCxn id="6" idx="4"/>
            <a:endCxn id="7" idx="0"/>
          </p:cNvCxnSpPr>
          <p:nvPr/>
        </p:nvCxnSpPr>
        <p:spPr>
          <a:xfrm flipH="1">
            <a:off x="3674096" y="3429000"/>
            <a:ext cx="248975" cy="27544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B46E8D8-43D5-6A70-A84A-2BA5BC67E7A9}"/>
              </a:ext>
            </a:extLst>
          </p:cNvPr>
          <p:cNvSpPr/>
          <p:nvPr/>
        </p:nvSpPr>
        <p:spPr>
          <a:xfrm>
            <a:off x="5987845" y="1932039"/>
            <a:ext cx="2433484" cy="162232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94339D-A8BC-6077-3A01-17DFA194315A}"/>
              </a:ext>
            </a:extLst>
          </p:cNvPr>
          <p:cNvSpPr txBox="1"/>
          <p:nvPr/>
        </p:nvSpPr>
        <p:spPr>
          <a:xfrm>
            <a:off x="6338635" y="3727976"/>
            <a:ext cx="1927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Average over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all curriculum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D0607DC-0ECF-D0D1-FCB9-F6C33128C41D}"/>
              </a:ext>
            </a:extLst>
          </p:cNvPr>
          <p:cNvCxnSpPr>
            <a:stCxn id="11" idx="0"/>
            <a:endCxn id="10" idx="4"/>
          </p:cNvCxnSpPr>
          <p:nvPr/>
        </p:nvCxnSpPr>
        <p:spPr>
          <a:xfrm flipH="1" flipV="1">
            <a:off x="7204587" y="3554361"/>
            <a:ext cx="97614" cy="17361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16A5D4AB-5990-3392-225D-F3B0CE52A653}"/>
              </a:ext>
            </a:extLst>
          </p:cNvPr>
          <p:cNvSpPr/>
          <p:nvPr/>
        </p:nvSpPr>
        <p:spPr>
          <a:xfrm>
            <a:off x="8775290" y="1932039"/>
            <a:ext cx="1951703" cy="826117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136154-4B34-9361-3914-2827E2DF7785}"/>
              </a:ext>
            </a:extLst>
          </p:cNvPr>
          <p:cNvSpPr txBox="1"/>
          <p:nvPr/>
        </p:nvSpPr>
        <p:spPr>
          <a:xfrm>
            <a:off x="8695756" y="681533"/>
            <a:ext cx="21107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C000"/>
                </a:solidFill>
              </a:rPr>
              <a:t>Dev-aware</a:t>
            </a:r>
          </a:p>
          <a:p>
            <a:pPr algn="ctr"/>
            <a:r>
              <a:rPr lang="en-US" sz="2400" b="1" dirty="0">
                <a:solidFill>
                  <a:srgbClr val="FFC000"/>
                </a:solidFill>
              </a:rPr>
              <a:t>Generalization </a:t>
            </a:r>
          </a:p>
          <a:p>
            <a:pPr algn="ctr"/>
            <a:r>
              <a:rPr lang="en-US" sz="2400" b="1" dirty="0">
                <a:solidFill>
                  <a:srgbClr val="FFC000"/>
                </a:solidFill>
              </a:rPr>
              <a:t>Difficulty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3F5153E-101E-4B1F-1861-193D7E907454}"/>
              </a:ext>
            </a:extLst>
          </p:cNvPr>
          <p:cNvSpPr/>
          <p:nvPr/>
        </p:nvSpPr>
        <p:spPr>
          <a:xfrm>
            <a:off x="8499992" y="2612054"/>
            <a:ext cx="2433484" cy="1029114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FE8378-4B30-67B7-CC8B-6320B6C66AD0}"/>
              </a:ext>
            </a:extLst>
          </p:cNvPr>
          <p:cNvSpPr txBox="1"/>
          <p:nvPr/>
        </p:nvSpPr>
        <p:spPr>
          <a:xfrm>
            <a:off x="9334021" y="3641168"/>
            <a:ext cx="2499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</a:rPr>
              <a:t>Prior + Experience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B751A1-379B-99E1-6C49-82309763CF7C}"/>
              </a:ext>
            </a:extLst>
          </p:cNvPr>
          <p:cNvSpPr txBox="1"/>
          <p:nvPr/>
        </p:nvSpPr>
        <p:spPr>
          <a:xfrm>
            <a:off x="838200" y="5088194"/>
            <a:ext cx="11170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simple words: A system is </a:t>
            </a:r>
            <a:r>
              <a:rPr lang="en-US" sz="2400" b="1" dirty="0"/>
              <a:t>intelligent</a:t>
            </a:r>
            <a:r>
              <a:rPr lang="en-US" sz="2400" dirty="0"/>
              <a:t> if it can turn </a:t>
            </a:r>
            <a:r>
              <a:rPr lang="en-US" sz="2400" b="1" dirty="0"/>
              <a:t>little prior knowledge</a:t>
            </a:r>
            <a:r>
              <a:rPr lang="en-US" sz="2400" dirty="0"/>
              <a:t> and </a:t>
            </a:r>
            <a:r>
              <a:rPr lang="en-US" sz="2400" b="1" dirty="0"/>
              <a:t>little training </a:t>
            </a:r>
            <a:r>
              <a:rPr lang="en-US" sz="2400" dirty="0"/>
              <a:t>into</a:t>
            </a:r>
            <a:r>
              <a:rPr lang="en-US" sz="2400" b="1" dirty="0"/>
              <a:t> </a:t>
            </a:r>
            <a:r>
              <a:rPr lang="en-US" sz="2400" dirty="0"/>
              <a:t>new skills for </a:t>
            </a:r>
            <a:r>
              <a:rPr lang="en-US" sz="2400" b="1" dirty="0"/>
              <a:t>different complex tasks</a:t>
            </a:r>
            <a:r>
              <a:rPr lang="en-US" sz="2400" dirty="0"/>
              <a:t>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5562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703</Words>
  <Application>Microsoft Office PowerPoint</Application>
  <PresentationFormat>Widescreen</PresentationFormat>
  <Paragraphs>88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Office Theme</vt:lpstr>
      <vt:lpstr>Paper recap: On the Measure of Intelligence - François Chollet</vt:lpstr>
      <vt:lpstr>Aim of the recap</vt:lpstr>
      <vt:lpstr>Need for an actionable definition and measure of intelligence</vt:lpstr>
      <vt:lpstr>Defining intelligence: two divergent visions</vt:lpstr>
      <vt:lpstr>Defining intelligence: two divergent visions</vt:lpstr>
      <vt:lpstr>Pitfalls</vt:lpstr>
      <vt:lpstr>Pitfalls 2 </vt:lpstr>
      <vt:lpstr>Improving previous notions</vt:lpstr>
      <vt:lpstr>A new definition of ‘intelligence’</vt:lpstr>
      <vt:lpstr>New definition fixes old pitfalls</vt:lpstr>
      <vt:lpstr>Takeaways</vt:lpstr>
    </vt:vector>
  </TitlesOfParts>
  <Company>JNJ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Ha, Son [JRDBE]</dc:creator>
  <cp:lastModifiedBy>Ha, Son [JRDBE]</cp:lastModifiedBy>
  <cp:revision>1</cp:revision>
  <dcterms:created xsi:type="dcterms:W3CDTF">2023-08-02T15:10:30Z</dcterms:created>
  <dcterms:modified xsi:type="dcterms:W3CDTF">2023-08-11T07:15:24Z</dcterms:modified>
</cp:coreProperties>
</file>